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676400"/>
            <a:ext cx="5257800" cy="1470025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7200" dirty="0" smtClean="0"/>
              <a:t>I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sz="4800" u="sng" dirty="0" smtClean="0"/>
              <a:t>I</a:t>
            </a:r>
            <a:r>
              <a:rPr lang="en-US" sz="4800" dirty="0" smtClean="0"/>
              <a:t> ran home.</a:t>
            </a:r>
            <a:endParaRPr lang="en-US" sz="4800" dirty="0"/>
          </a:p>
        </p:txBody>
      </p:sp>
      <p:pic>
        <p:nvPicPr>
          <p:cNvPr id="5" name="~PP4066.WAV">
            <a:hlinkClick r:id="" action="ppaction://media"/>
          </p:cNvPr>
          <p:cNvPicPr>
            <a:picLocks noRot="1" noChangeAspect="1"/>
          </p:cNvPicPr>
          <p:nvPr>
            <a:wavAudioFile r:embed="rId1" name="~PP406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52600"/>
            <a:ext cx="8229600" cy="1143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am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114800"/>
            <a:ext cx="8229600" cy="99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			</a:t>
            </a:r>
            <a:r>
              <a:rPr lang="en-US" sz="7200" dirty="0" smtClean="0"/>
              <a:t>I </a:t>
            </a:r>
            <a:r>
              <a:rPr lang="en-US" sz="7200" u="sng" dirty="0" smtClean="0"/>
              <a:t>am</a:t>
            </a:r>
            <a:r>
              <a:rPr lang="en-US" sz="7200" dirty="0" smtClean="0"/>
              <a:t> sad.</a:t>
            </a:r>
            <a:endParaRPr lang="en-US" sz="7200" dirty="0"/>
          </a:p>
        </p:txBody>
      </p:sp>
      <p:pic>
        <p:nvPicPr>
          <p:cNvPr id="5" name="~PP1381.WAV">
            <a:hlinkClick r:id="" action="ppaction://media"/>
          </p:cNvPr>
          <p:cNvPicPr>
            <a:picLocks noRot="1" noChangeAspect="1"/>
          </p:cNvPicPr>
          <p:nvPr>
            <a:wavAudioFile r:embed="rId1" name="~PP138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4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/>
              <a:t>the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8229600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u="sng" dirty="0" smtClean="0"/>
              <a:t>The</a:t>
            </a:r>
            <a:r>
              <a:rPr lang="en-US" sz="7200" dirty="0" smtClean="0"/>
              <a:t> cat ran up a tree.</a:t>
            </a:r>
            <a:endParaRPr lang="en-US" sz="7200" dirty="0"/>
          </a:p>
        </p:txBody>
      </p:sp>
      <p:pic>
        <p:nvPicPr>
          <p:cNvPr id="5" name="~PP3930.WAV">
            <a:hlinkClick r:id="" action="ppaction://media"/>
          </p:cNvPr>
          <p:cNvPicPr>
            <a:picLocks noRot="1" noChangeAspect="1"/>
          </p:cNvPicPr>
          <p:nvPr>
            <a:wavAudioFile r:embed="rId1" name="~PP393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5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little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167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/>
              <a:t>The </a:t>
            </a:r>
            <a:r>
              <a:rPr lang="en-US" sz="7200" u="sng" dirty="0" smtClean="0"/>
              <a:t>little</a:t>
            </a:r>
            <a:r>
              <a:rPr lang="en-US" sz="7200" dirty="0" smtClean="0"/>
              <a:t> dog barked.</a:t>
            </a:r>
            <a:endParaRPr lang="en-US" sz="7200" dirty="0"/>
          </a:p>
        </p:txBody>
      </p:sp>
      <p:pic>
        <p:nvPicPr>
          <p:cNvPr id="5" name="~PP2010.WAV">
            <a:hlinkClick r:id="" action="ppaction://media"/>
          </p:cNvPr>
          <p:cNvPicPr>
            <a:picLocks noRot="1" noChangeAspect="1"/>
          </p:cNvPicPr>
          <p:nvPr>
            <a:wavAudioFile r:embed="rId1" name="~PP201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1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00200"/>
            <a:ext cx="8229600" cy="1143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to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/>
              <a:t>I walked </a:t>
            </a:r>
            <a:r>
              <a:rPr lang="en-US" sz="7200" u="sng" dirty="0" smtClean="0"/>
              <a:t>to</a:t>
            </a:r>
            <a:r>
              <a:rPr lang="en-US" sz="7200" dirty="0" smtClean="0"/>
              <a:t> school.</a:t>
            </a:r>
            <a:endParaRPr lang="en-US" sz="7200" dirty="0"/>
          </a:p>
        </p:txBody>
      </p:sp>
      <p:pic>
        <p:nvPicPr>
          <p:cNvPr id="5" name="~PP3046.WAV">
            <a:hlinkClick r:id="" action="ppaction://media"/>
          </p:cNvPr>
          <p:cNvPicPr>
            <a:picLocks noRot="1" noChangeAspect="1"/>
          </p:cNvPicPr>
          <p:nvPr>
            <a:wavAudioFile r:embed="rId1" name="~PP304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1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26</Words>
  <Application>Microsoft Office PowerPoint</Application>
  <PresentationFormat>On-screen Show (4:3)</PresentationFormat>
  <Paragraphs>10</Paragraphs>
  <Slides>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</vt:lpstr>
      <vt:lpstr>am</vt:lpstr>
      <vt:lpstr>the</vt:lpstr>
      <vt:lpstr>little</vt:lpstr>
      <vt:lpstr>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Kim Gladden</dc:creator>
  <cp:lastModifiedBy>Kim Gladden</cp:lastModifiedBy>
  <cp:revision>7</cp:revision>
  <dcterms:created xsi:type="dcterms:W3CDTF">2011-02-15T19:07:53Z</dcterms:created>
  <dcterms:modified xsi:type="dcterms:W3CDTF">2011-03-06T05:36:03Z</dcterms:modified>
</cp:coreProperties>
</file>